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43"/>
    <p:restoredTop autoAdjust="0" sz="94694"/>
  </p:normalViewPr>
  <p:slideViewPr>
    <p:cSldViewPr snapToGrid="0" snapToObjects="1">
      <p:cViewPr varScale="1">
        <p:scale>
          <a:sx d="100" n="161"/>
          <a:sy d="100" n="161"/>
        </p:scale>
        <p:origin x="560" y="200"/>
      </p:cViewPr>
      <p:guideLst>
        <p:guide orient="horz" pos="1620"/>
        <p:guide pos="288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3" Type="http://schemas.openxmlformats.org/officeDocument/2006/relationships/viewProps" Target="viewProps.xml" /><Relationship Id="rId12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5" Type="http://schemas.openxmlformats.org/officeDocument/2006/relationships/tableStyles" Target="tableStyles.xml" /><Relationship Id="rId14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3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350"/>
            </a:lvl4pPr>
            <a:lvl5pPr>
              <a:defRPr sz="1350"/>
            </a:lvl5pPr>
            <a:lvl6pPr>
              <a:defRPr sz="1350"/>
            </a:lvl6pPr>
            <a:lvl7pPr>
              <a:defRPr sz="1350"/>
            </a:lvl7pPr>
            <a:lvl8pPr>
              <a:defRPr sz="1350"/>
            </a:lvl8pPr>
            <a:lvl9pPr>
              <a:defRPr sz="13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1/2/22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342900" eaLnBrk="1" hangingPunct="1" latinLnBrk="0" rtl="0">
        <a:spcBef>
          <a:spcPct val="0"/>
        </a:spcBef>
        <a:buNone/>
        <a:defRPr kern="1200" sz="33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342900" eaLnBrk="1" hangingPunct="1" indent="-342900" latinLnBrk="0" marL="3429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indent="-342900" latinLnBrk="0" marL="685800" rtl="0">
        <a:spcBef>
          <a:spcPct val="20000"/>
        </a:spcBef>
        <a:buFont typeface="Arial"/>
        <a:buChar char="–"/>
        <a:defRPr kern="1200" sz="210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indent="-342900" latinLnBrk="0" marL="1028700" rtl="0">
        <a:spcBef>
          <a:spcPct val="20000"/>
        </a:spcBef>
        <a:buFont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indent="-342900" latinLnBrk="0" marL="1371600" rtl="0">
        <a:spcBef>
          <a:spcPct val="20000"/>
        </a:spcBef>
        <a:buFont typeface="Arial"/>
        <a:buChar char="–"/>
        <a:defRPr kern="1200" sz="150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indent="-342900" latinLnBrk="0" marL="1714500" rtl="0">
        <a:spcBef>
          <a:spcPct val="20000"/>
        </a:spcBef>
        <a:buFont typeface="Arial"/>
        <a:buChar char="»"/>
        <a:defRPr kern="1200" sz="150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indent="-342900" latinLnBrk="0" marL="20574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indent="-342900" latinLnBrk="0" marL="24003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indent="-342900" latinLnBrk="0" marL="27432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indent="-342900" latinLnBrk="0" marL="3086100" rtl="0">
        <a:spcBef>
          <a:spcPct val="20000"/>
        </a:spcBef>
        <a:buFont typeface="Arial"/>
        <a:buChar char="•"/>
        <a:defRPr kern="1200" sz="15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342900" eaLnBrk="1" hangingPunct="1" latinLnBrk="0" marL="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1pPr>
      <a:lvl2pPr algn="l" defTabSz="342900" eaLnBrk="1" hangingPunct="1" latinLnBrk="0" marL="3429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2pPr>
      <a:lvl3pPr algn="l" defTabSz="342900" eaLnBrk="1" hangingPunct="1" latinLnBrk="0" marL="6858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3pPr>
      <a:lvl4pPr algn="l" defTabSz="342900" eaLnBrk="1" hangingPunct="1" latinLnBrk="0" marL="10287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4pPr>
      <a:lvl5pPr algn="l" defTabSz="342900" eaLnBrk="1" hangingPunct="1" latinLnBrk="0" marL="13716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5pPr>
      <a:lvl6pPr algn="l" defTabSz="342900" eaLnBrk="1" hangingPunct="1" latinLnBrk="0" marL="17145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6pPr>
      <a:lvl7pPr algn="l" defTabSz="342900" eaLnBrk="1" hangingPunct="1" latinLnBrk="0" marL="20574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7pPr>
      <a:lvl8pPr algn="l" defTabSz="342900" eaLnBrk="1" hangingPunct="1" latinLnBrk="0" marL="24003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8pPr>
      <a:lvl9pPr algn="l" defTabSz="342900" eaLnBrk="1" hangingPunct="1" latinLnBrk="0" marL="2743200" rtl="0">
        <a:defRPr kern="1200" sz="135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1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1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2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3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4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5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6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8.xml" /><Relationship Id="rId2" Type="http://schemas.openxmlformats.org/officeDocument/2006/relationships/image" Target="../media/image7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pPr lvl="0" indent="0" marL="0">
              <a:buNone/>
            </a:pPr>
            <a:r>
              <a:rPr/>
              <a:t>Индивидуальный проект. Этап 2.</a:t>
            </a:r>
          </a:p>
        </p:txBody>
      </p:sp>
      <p:sp>
        <p:nvSpPr>
          <p:cNvPr id="3" name="Subtitle 2"/>
          <p:cNvSpPr>
            <a:spLocks noGrp="1"/>
          </p:cNvSpPr>
          <p:nvPr>
            <p:ph idx="1" type="subTitle"/>
          </p:nvPr>
        </p:nvSpPr>
        <p:spPr>
          <a:xfrm>
            <a:off x="1371600" y="2914650"/>
            <a:ext cx="6400800" cy="1314450"/>
          </a:xfrm>
        </p:spPr>
        <p:txBody>
          <a:bodyPr/>
          <a:lstStyle/>
          <a:p>
            <a:pPr lvl="0" indent="0" marL="0">
              <a:buNone/>
            </a:pPr>
            <a:br/>
            <a:br/>
            <a:r>
              <a:rPr/>
              <a:t>Мансур А. о. Абдулфазов Группа НФИбд-01-21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10" sz="half" type="dt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7 Мая, 2021, Россия, Москва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Вывод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Приобрёл навыки минимального редактирования сайта. Научился добавлять посты.</a:t>
            </a:r>
          </a:p>
        </p:txBody>
      </p:sp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indent="0" marL="0">
              <a:buNone/>
            </a:pPr>
            <a:r>
              <a:rPr/>
              <a:t>Задание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Добавить к сайту данные о себе.</a:t>
            </a:r>
          </a:p>
          <a:p>
            <a:pPr lvl="1"/>
            <a:r>
              <a:rPr/>
              <a:t>Список добавляемых данных.</a:t>
            </a:r>
          </a:p>
          <a:p>
            <a:pPr lvl="2"/>
            <a:r>
              <a:rPr/>
              <a:t>Разместить фотографию владельца сайта.</a:t>
            </a:r>
          </a:p>
          <a:p>
            <a:pPr lvl="2"/>
            <a:r>
              <a:rPr/>
              <a:t>Разместить краткое описание владельца сайта (Biography).</a:t>
            </a:r>
          </a:p>
          <a:p>
            <a:pPr lvl="2"/>
            <a:r>
              <a:rPr/>
              <a:t>Добавить информацию об интересах (Interests).</a:t>
            </a:r>
          </a:p>
          <a:p>
            <a:pPr lvl="2"/>
            <a:r>
              <a:rPr/>
              <a:t>Добавить информацию от образовании (Education).</a:t>
            </a:r>
          </a:p>
          <a:p>
            <a:pPr lvl="1"/>
            <a:r>
              <a:rPr/>
              <a:t>Сделать пост по прошедшей неделе.</a:t>
            </a:r>
          </a:p>
          <a:p>
            <a:pPr lvl="1"/>
            <a:r>
              <a:rPr/>
              <a:t>Добавить пост на тему по выбору:</a:t>
            </a:r>
          </a:p>
          <a:p>
            <a:pPr lvl="2"/>
            <a:r>
              <a:rPr/>
              <a:t>Управление версиями. Git.</a:t>
            </a:r>
          </a:p>
          <a:p>
            <a:pPr lvl="2"/>
            <a:r>
              <a:rPr/>
              <a:t>Непрерывная интеграция и непрерывное развертывание (CI/CD).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/>
          <a:lstStyle/>
          <a:p>
            <a:pPr lvl="0" indent="0" marL="0">
              <a:buNone/>
            </a:pPr>
            <a:r>
              <a:rPr/>
              <a:t>Выполнение работы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type="arabicPeriod"/>
            </a:pPr>
            <a:r>
              <a:rPr/>
              <a:t>Запустил веб-сервер для его обслуживания и автоматической перезагрузки при редактировании страниц. (рис. 1)</a:t>
            </a:r>
          </a:p>
        </p:txBody>
      </p:sp>
      <p:pic>
        <p:nvPicPr>
          <p:cNvPr descr="fig:  ./images_prj02/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Запуск веб-сервера</a:t>
            </a:r>
          </a:p>
        </p:txBody>
      </p:sp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2" type="arabicPeriod"/>
            </a:pPr>
            <a:r>
              <a:rPr/>
              <a:t>Изменил аватар профиля (рис. 2)</a:t>
            </a:r>
          </a:p>
        </p:txBody>
      </p:sp>
      <p:pic>
        <p:nvPicPr>
          <p:cNvPr descr="fig:  ./images_prj02/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Изменение аватара</a:t>
            </a:r>
          </a:p>
        </p:txBody>
      </p:sp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3" type="arabicPeriod"/>
            </a:pPr>
            <a:r>
              <a:rPr/>
              <a:t>Добавил информацию об интересах. (рис. 3)</a:t>
            </a:r>
          </a:p>
        </p:txBody>
      </p:sp>
      <p:pic>
        <p:nvPicPr>
          <p:cNvPr descr="fig:  ./images_prj02/3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информации об интересах</a:t>
            </a:r>
          </a:p>
        </p:txBody>
      </p:sp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4" type="arabicPeriod"/>
            </a:pPr>
            <a:r>
              <a:rPr/>
              <a:t>Добавил информацию об образовании. (рис. 4)</a:t>
            </a:r>
          </a:p>
        </p:txBody>
      </p:sp>
      <p:pic>
        <p:nvPicPr>
          <p:cNvPr descr="fig:  ./images_prj02/4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информации об образовании</a:t>
            </a:r>
          </a:p>
        </p:txBody>
      </p:sp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5" type="arabicPeriod"/>
            </a:pPr>
            <a:r>
              <a:rPr/>
              <a:t>Добавил информацию о своей биографии. (рис. 5)</a:t>
            </a:r>
          </a:p>
        </p:txBody>
      </p:sp>
      <p:pic>
        <p:nvPicPr>
          <p:cNvPr descr="fig:  ./images_prj02/5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информации о биографии</a:t>
            </a:r>
          </a:p>
        </p:txBody>
      </p:sp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6" type="arabicPeriod"/>
            </a:pPr>
            <a:r>
              <a:rPr/>
              <a:t>Добавил пост на тему “Git” (рис. 6)</a:t>
            </a:r>
          </a:p>
        </p:txBody>
      </p:sp>
      <p:pic>
        <p:nvPicPr>
          <p:cNvPr descr="fig:  images_prj02/6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Добавление поста</a:t>
            </a:r>
          </a:p>
        </p:txBody>
      </p:sp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idx="2" sz="half" type="body"/>
          </p:nvPr>
        </p:nvSpPr>
        <p:spPr/>
        <p:txBody>
          <a:bodyPr/>
          <a:lstStyle/>
          <a:p>
            <a:pPr lvl="0" indent="-342900" marL="342900">
              <a:buAutoNum startAt="7" type="arabicPeriod"/>
            </a:pPr>
            <a:r>
              <a:rPr/>
              <a:t>Посмотрел результат работы с постом.(рис. 7)</a:t>
            </a:r>
          </a:p>
        </p:txBody>
      </p:sp>
      <p:pic>
        <p:nvPicPr>
          <p:cNvPr descr="fig:  images_prj02/7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3568700" y="660400"/>
            <a:ext cx="5105400" cy="29591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  <p:sp>
        <p:nvSpPr>
          <p:cNvPr id="1" name="TextBox 3"/>
          <p:cNvSpPr txBox="1"/>
          <p:nvPr/>
        </p:nvSpPr>
        <p:spPr>
          <a:xfrm>
            <a:off x="3568700" y="4076700"/>
            <a:ext cx="5105400" cy="508000"/>
          </a:xfrm>
          <a:prstGeom prst="rect">
            <a:avLst/>
          </a:prstGeom>
          <a:noFill/>
        </p:spPr>
        <p:txBody>
          <a:bodyPr/>
          <a:lstStyle/>
          <a:p>
            <a:pPr lvl="0" indent="0" marL="0" algn="ctr">
              <a:buNone/>
            </a:pPr>
            <a:r>
              <a:rPr/>
              <a:t>Просмотр поста</a:t>
            </a:r>
          </a:p>
        </p:txBody>
      </p:sp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49</Words>
  <Application>Microsoft Macintosh PowerPoint</Application>
  <PresentationFormat>On-screen Show (16:9)</PresentationFormat>
  <Paragraphs>15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Индивидуальный проект. Этап 2.</dc:title>
  <dc:creator>Мансур А. о. Абдулфазов Группа НФИбд-01-21</dc:creator>
  <cp:keywords/>
  <dcterms:created xsi:type="dcterms:W3CDTF">2022-05-07T13:09:36Z</dcterms:created>
  <dcterms:modified xsi:type="dcterms:W3CDTF">2022-05-07T13:09:36Z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spectratio">
    <vt:lpwstr>43</vt:lpwstr>
  </property>
  <property fmtid="{D5CDD505-2E9C-101B-9397-08002B2CF9AE}" pid="3" name="date">
    <vt:lpwstr>7 Мая, 2021, Россия, Москва</vt:lpwstr>
  </property>
  <property fmtid="{D5CDD505-2E9C-101B-9397-08002B2CF9AE}" pid="4" name="header-includes">
    <vt:lpwstr/>
  </property>
  <property fmtid="{D5CDD505-2E9C-101B-9397-08002B2CF9AE}" pid="5" name="section-titles">
    <vt:lpwstr>True</vt:lpwstr>
  </property>
  <property fmtid="{D5CDD505-2E9C-101B-9397-08002B2CF9AE}" pid="6" name="slide_level">
    <vt:lpwstr>2</vt:lpwstr>
  </property>
  <property fmtid="{D5CDD505-2E9C-101B-9397-08002B2CF9AE}" pid="7" name="theme">
    <vt:lpwstr>metropolis</vt:lpwstr>
  </property>
  <property fmtid="{D5CDD505-2E9C-101B-9397-08002B2CF9AE}" pid="8" name="toc">
    <vt:lpwstr>False</vt:lpwstr>
  </property>
</Properties>
</file>